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 Bold Italics" panose="020B070402020209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88660"/>
            <a:ext cx="18288000" cy="4798340"/>
          </a:xfrm>
          <a:custGeom>
            <a:avLst/>
            <a:gdLst/>
            <a:ahLst/>
            <a:cxnLst/>
            <a:rect l="l" t="t" r="r" b="b"/>
            <a:pathLst>
              <a:path w="18288000" h="4798340">
                <a:moveTo>
                  <a:pt x="0" y="0"/>
                </a:moveTo>
                <a:lnTo>
                  <a:pt x="18288000" y="0"/>
                </a:lnTo>
                <a:lnTo>
                  <a:pt x="18288000" y="4798340"/>
                </a:lnTo>
                <a:lnTo>
                  <a:pt x="0" y="4798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5342" y="1028700"/>
            <a:ext cx="8368658" cy="4707370"/>
          </a:xfrm>
          <a:custGeom>
            <a:avLst/>
            <a:gdLst/>
            <a:ahLst/>
            <a:cxnLst/>
            <a:rect l="l" t="t" r="r" b="b"/>
            <a:pathLst>
              <a:path w="8368658" h="4707370">
                <a:moveTo>
                  <a:pt x="0" y="0"/>
                </a:moveTo>
                <a:lnTo>
                  <a:pt x="8368658" y="0"/>
                </a:lnTo>
                <a:lnTo>
                  <a:pt x="8368658" y="4707370"/>
                </a:lnTo>
                <a:lnTo>
                  <a:pt x="0" y="4707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41197" y="4591305"/>
            <a:ext cx="8296879" cy="4666995"/>
          </a:xfrm>
          <a:custGeom>
            <a:avLst/>
            <a:gdLst/>
            <a:ahLst/>
            <a:cxnLst/>
            <a:rect l="l" t="t" r="r" b="b"/>
            <a:pathLst>
              <a:path w="8296879" h="4666995">
                <a:moveTo>
                  <a:pt x="0" y="0"/>
                </a:moveTo>
                <a:lnTo>
                  <a:pt x="8296880" y="0"/>
                </a:lnTo>
                <a:lnTo>
                  <a:pt x="8296880" y="4666995"/>
                </a:lnTo>
                <a:lnTo>
                  <a:pt x="0" y="4666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31144" y="2180751"/>
            <a:ext cx="7316986" cy="168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1" i="1">
                <a:solidFill>
                  <a:srgbClr val="9BBBE4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Elements that have been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 i="1">
                <a:solidFill>
                  <a:srgbClr val="9BBBE4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added to website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82419"/>
            <a:ext cx="18288000" cy="6704581"/>
          </a:xfrm>
          <a:custGeom>
            <a:avLst/>
            <a:gdLst/>
            <a:ahLst/>
            <a:cxnLst/>
            <a:rect l="l" t="t" r="r" b="b"/>
            <a:pathLst>
              <a:path w="18288000" h="6704581">
                <a:moveTo>
                  <a:pt x="0" y="0"/>
                </a:moveTo>
                <a:lnTo>
                  <a:pt x="18288000" y="0"/>
                </a:lnTo>
                <a:lnTo>
                  <a:pt x="18288000" y="6704581"/>
                </a:lnTo>
                <a:lnTo>
                  <a:pt x="0" y="670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4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658007"/>
            <a:ext cx="8576310" cy="4857895"/>
          </a:xfrm>
          <a:custGeom>
            <a:avLst/>
            <a:gdLst/>
            <a:ahLst/>
            <a:cxnLst/>
            <a:rect l="l" t="t" r="r" b="b"/>
            <a:pathLst>
              <a:path w="8576310" h="4857895">
                <a:moveTo>
                  <a:pt x="0" y="0"/>
                </a:moveTo>
                <a:lnTo>
                  <a:pt x="8576310" y="0"/>
                </a:lnTo>
                <a:lnTo>
                  <a:pt x="8576310" y="4857895"/>
                </a:lnTo>
                <a:lnTo>
                  <a:pt x="0" y="485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" r="-3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5114" y="4527523"/>
            <a:ext cx="8328822" cy="4814373"/>
          </a:xfrm>
          <a:custGeom>
            <a:avLst/>
            <a:gdLst/>
            <a:ahLst/>
            <a:cxnLst/>
            <a:rect l="l" t="t" r="r" b="b"/>
            <a:pathLst>
              <a:path w="8328822" h="4814373">
                <a:moveTo>
                  <a:pt x="0" y="0"/>
                </a:moveTo>
                <a:lnTo>
                  <a:pt x="8328822" y="0"/>
                </a:lnTo>
                <a:lnTo>
                  <a:pt x="8328822" y="4814373"/>
                </a:lnTo>
                <a:lnTo>
                  <a:pt x="0" y="4814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62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9287" y="581025"/>
            <a:ext cx="488037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i="1">
                <a:solidFill>
                  <a:srgbClr val="9BBBE4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Existing Websites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HRMS</dc:title>
  <cp:lastModifiedBy>Erasure Head</cp:lastModifiedBy>
  <cp:revision>2</cp:revision>
  <dcterms:created xsi:type="dcterms:W3CDTF">2006-08-16T00:00:00Z</dcterms:created>
  <dcterms:modified xsi:type="dcterms:W3CDTF">2025-11-21T17:11:51Z</dcterms:modified>
  <dc:identifier>DAG5WD7a3nM</dc:identifier>
</cp:coreProperties>
</file>